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9" d="100"/>
          <a:sy n="59" d="100"/>
        </p:scale>
        <p:origin x="56" y="8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832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56032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3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LA  •  MAY 27,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685800"/>
            <a:ext cx="8595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6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 penclaw</a:t>
            </a:r>
            <a:endParaRPr lang="en-US" sz="7600" dirty="0"/>
          </a:p>
        </p:txBody>
      </p:sp>
      <p:sp>
        <p:nvSpPr>
          <p:cNvPr id="5" name="Text 3"/>
          <p:cNvSpPr/>
          <p:nvPr/>
        </p:nvSpPr>
        <p:spPr>
          <a:xfrm>
            <a:off x="274320" y="19202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kern="0" spc="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my openclaw daily driver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274320" y="2578608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bill kreutinger</a:t>
            </a:r>
            <a:r>
              <a:rPr lang="en-US" sz="14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//   km6slftech.com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4160520"/>
            <a:ext cx="8595360" cy="56692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4160520"/>
            <a:ext cx="8595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self-hosted  •  docker  •  glm4.7  •  tesla v100  •  proxmox  •  obsidian  •  paperless-ngx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solidFill>
            <a:srgbClr val="F0883E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508760" y="201168"/>
            <a:ext cx="7269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document q&amp;a  +  blog post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3931920" cy="4023360"/>
          </a:xfrm>
          <a:prstGeom prst="rect">
            <a:avLst/>
          </a:prstGeom>
          <a:solidFill>
            <a:srgbClr val="161B22"/>
          </a:solidFill>
          <a:ln w="19050">
            <a:solidFill>
              <a:srgbClr val="F0883E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9326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088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paperless-ngx  q&amp;a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38988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documents auto-OCR'd on ingest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86537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AI-tagged with granite3.2-vision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340864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  (model: ollama on v100)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816352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Joe can search + quote your docs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3291840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ask: 'what did my vet say...'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376732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ask: ‘what is Paula allergic to?'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0" y="822960"/>
            <a:ext cx="4206240" cy="4023360"/>
          </a:xfrm>
          <a:prstGeom prst="rect">
            <a:avLst/>
          </a:prstGeom>
          <a:solidFill>
            <a:srgbClr val="161B22"/>
          </a:solidFill>
          <a:ln w="19050">
            <a:solidFill>
              <a:srgbClr val="58A6FF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09160" y="93268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blog post on request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09160" y="1389888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remotely-hosted wordpress blog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09160" y="1865376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joe has stored login credentials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09160" y="2433886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text joe via whatsapp: ‘Using your stored credentials for blog… write a post about X'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9160" y="3098936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joe drafts + (if approved) publishes directly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09160" y="3759942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can include AI-generated images from </a:t>
            </a:r>
            <a:r>
              <a:rPr lang="en-US" sz="1200" dirty="0" err="1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comfyui</a:t>
            </a: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or images sent via WhatsApp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09160" y="3767328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‘Bonus’ features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3931920" cy="3931920"/>
          </a:xfrm>
          <a:prstGeom prst="rect">
            <a:avLst/>
          </a:prstGeom>
          <a:solidFill>
            <a:srgbClr val="161B22"/>
          </a:solidFill>
          <a:ln w="25400">
            <a:solidFill>
              <a:srgbClr val="E3B34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3931920" cy="457200"/>
          </a:xfrm>
          <a:prstGeom prst="rect">
            <a:avLst/>
          </a:prstGeom>
          <a:solidFill>
            <a:srgbClr val="1C1A0A"/>
          </a:solidFill>
          <a:ln w="12700">
            <a:solidFill>
              <a:srgbClr val="E3B34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E3B34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[CRON]  scheduled check-ins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joe (openclaw) → whatsapp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1847088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hermes-agent → signal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3317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check in at configurable intervals – my personal ADHD assistant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904099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keeps you on task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335713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reminds you of open tasks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724157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morning briefings with weather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12979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project status pings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4535424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"hey, you said you'd do X today"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0" y="914400"/>
            <a:ext cx="4206240" cy="3931920"/>
          </a:xfrm>
          <a:prstGeom prst="rect">
            <a:avLst/>
          </a:prstGeom>
          <a:solidFill>
            <a:srgbClr val="161B22"/>
          </a:solidFill>
          <a:ln w="25400">
            <a:solidFill>
              <a:srgbClr val="BC8CFF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0" y="914400"/>
            <a:ext cx="4206240" cy="457200"/>
          </a:xfrm>
          <a:prstGeom prst="rect">
            <a:avLst/>
          </a:prstGeom>
          <a:solidFill>
            <a:srgbClr val="130D1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63440" y="914400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BC8C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[NEW]  bee computer integration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09160" y="1463040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in development ]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9160" y="2157984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bee computer records your day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09160" y="2505456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dev mode background service processes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09160" y="2798064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bee transcripts, integrates key information into MEMORY.md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09160" y="3401568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feeds joe's memory &amp; knowledge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32020" y="3840480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of you and your context and tasks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09160" y="4590288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3B34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nothing to show yet — but coming!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1997" y="584026"/>
            <a:ext cx="200092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 in action</a:t>
            </a:r>
            <a:endParaRPr lang="en-US" sz="3400" dirty="0"/>
          </a:p>
        </p:txBody>
      </p:sp>
      <p:sp>
        <p:nvSpPr>
          <p:cNvPr id="4" name="LeftLabel"/>
          <p:cNvSpPr/>
          <p:nvPr/>
        </p:nvSpPr>
        <p:spPr>
          <a:xfrm>
            <a:off x="457200" y="461808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036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clip 1</a:t>
            </a:r>
            <a:endParaRPr lang="en-US" sz="1000" dirty="0"/>
          </a:p>
        </p:txBody>
      </p:sp>
      <p:sp>
        <p:nvSpPr>
          <p:cNvPr id="6" name="RightLabel"/>
          <p:cNvSpPr/>
          <p:nvPr/>
        </p:nvSpPr>
        <p:spPr>
          <a:xfrm>
            <a:off x="4754880" y="461808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036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clip 2</a:t>
            </a:r>
            <a:endParaRPr lang="en-US" sz="1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022732-3EFD-5E9C-02D5-E8240DB21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7716" y="0"/>
            <a:ext cx="3695928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E4F4336-9194-29E3-7450-F2C322ED06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24" b="25895"/>
          <a:stretch>
            <a:fillRect/>
          </a:stretch>
        </p:blipFill>
        <p:spPr>
          <a:xfrm>
            <a:off x="5850566" y="0"/>
            <a:ext cx="3201994" cy="512064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01168"/>
            <a:ext cx="868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get the files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49640" cy="1005840"/>
          </a:xfrm>
          <a:prstGeom prst="rect">
            <a:avLst/>
          </a:prstGeom>
          <a:solidFill>
            <a:srgbClr val="161B22"/>
          </a:solidFill>
          <a:ln w="12700">
            <a:solidFill>
              <a:srgbClr val="58A6FF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docker-compose.yml  (sanitized)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389888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available tonight — credentials stripped, structure intact at gmk.km6slftech.com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2148840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214884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+ hermes-agent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0" y="2148840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 layer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26280" y="2148840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36008" y="214884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open-webui + qdrant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995160" y="2148840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 ui + vector db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660904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" y="2660904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paperless-ngx + tika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0" y="2660904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document mgmt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26280" y="2660904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636008" y="2660904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obsidian + indexer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95160" y="2660904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notes + embeddings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172968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4048" y="317296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nextcloud (full stack)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0" y="3172968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self-hosted cloud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26280" y="3172968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636008" y="317296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signal-cli gateway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995160" y="3172968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messaging bridge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74320" y="3685032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84048" y="368503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cloudflare tunnel + ddns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743200" y="3685032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external access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26280" y="3685032"/>
            <a:ext cx="4160520" cy="420624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636008" y="368503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n8n + home assistant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995160" y="3685032"/>
            <a:ext cx="1581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automation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74320" y="4526280"/>
            <a:ext cx="8549640" cy="384048"/>
          </a:xfrm>
          <a:prstGeom prst="rect">
            <a:avLst/>
          </a:prstGeom>
          <a:solidFill>
            <a:srgbClr val="0A1A0A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74320" y="4526280"/>
            <a:ext cx="8549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questions?  //  km6slftech.com  //  ham: km6slf </a:t>
            </a:r>
            <a:r>
              <a:rPr lang="en-US" sz="1300" b="1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email: km6slf@gmail.com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who is joe?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4023360" cy="14630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73152" cy="1463040"/>
          </a:xfrm>
          <a:prstGeom prst="rect">
            <a:avLst/>
          </a:prstGeom>
          <a:solidFill>
            <a:srgbClr val="58A6FF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17043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reads your notes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64208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Obsidian vault — full read access to all markdown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005840"/>
            <a:ext cx="4023360" cy="14630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663440" y="1005840"/>
            <a:ext cx="73152" cy="1463040"/>
          </a:xfrm>
          <a:prstGeom prst="rect">
            <a:avLst/>
          </a:prstGeom>
          <a:solidFill>
            <a:srgbClr val="BC8CF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0" y="117043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writes summaries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846320" y="1664208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read-write folder for article summaries in Obsidian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2834640"/>
            <a:ext cx="4023360" cy="14630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5760" y="2834640"/>
            <a:ext cx="73152" cy="1463040"/>
          </a:xfrm>
          <a:prstGeom prst="rect">
            <a:avLst/>
          </a:prstGeom>
          <a:solidFill>
            <a:srgbClr val="F0883E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299923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knows your docs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48640" y="3493008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Paperless-NGX archive — auto OCR'd &amp; AI-tagged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2834640"/>
            <a:ext cx="4023360" cy="14630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663440" y="2834640"/>
            <a:ext cx="73152" cy="1463040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299923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builds live sites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846320" y="3493008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to Apache webroot via WhatsApp/Signal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" y="461772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powered by glm4.7  ·  self-hosted  ·  always 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hardware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023360" cy="3474720"/>
          </a:xfrm>
          <a:prstGeom prst="rect">
            <a:avLst/>
          </a:prstGeom>
          <a:solidFill>
            <a:srgbClr val="161B22"/>
          </a:solidFill>
          <a:ln w="25400">
            <a:solidFill>
              <a:srgbClr val="58A6FF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HOST 1  —  GMK K12  (proxmox)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5087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⟩ ubuntu vm  ·  docker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open-webui  ·  nextcloud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14884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paperless-ngx  ·  immich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46888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home assistant  ·  n8n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78892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openclaw  ·  hermes-agent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1089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comfyui  ·  qdrant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42900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kokoro tts  ·  signal-cli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960120"/>
            <a:ext cx="4023360" cy="3474720"/>
          </a:xfrm>
          <a:prstGeom prst="rect">
            <a:avLst/>
          </a:prstGeom>
          <a:solidFill>
            <a:srgbClr val="161B22"/>
          </a:solidFill>
          <a:ln w="25400">
            <a:solidFill>
              <a:srgbClr val="F0883E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54880" y="96012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88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HOST 2  —  GPU WORKER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15087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⟩ zimaboard 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182880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tesla v100  32gb vram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0" y="214884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ollama  ·  glm4.7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37760" y="246888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nomic-embed-text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37760" y="278892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granite3.2-vision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1089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whisper stt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315968" y="2633472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joe is wired up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566160" y="1965960"/>
            <a:ext cx="2011680" cy="822960"/>
          </a:xfrm>
          <a:prstGeom prst="rect">
            <a:avLst/>
          </a:prstGeom>
          <a:solidFill>
            <a:srgbClr val="1A2A1A"/>
          </a:solidFill>
          <a:ln w="25400">
            <a:solidFill>
              <a:srgbClr val="3FB950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566160" y="1965960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 penclaw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633472" y="868680"/>
            <a:ext cx="320040" cy="201168"/>
          </a:xfrm>
          <a:prstGeom prst="rect">
            <a:avLst/>
          </a:prstGeom>
          <a:solidFill>
            <a:srgbClr val="8B949E"/>
          </a:solidFill>
          <a:ln w="12700">
            <a:solidFill>
              <a:srgbClr val="8B94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33472" y="868680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8412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obsidian notes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13385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/vault  (read-only)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017520" y="1115568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74320" y="1609344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633472" y="1673352"/>
            <a:ext cx="320040" cy="201168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633472" y="16733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rw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65760" y="16459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obsidian summaries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1938528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/Interesting tech...  (rw)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017520" y="1920240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2414016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633472" y="2478024"/>
            <a:ext cx="320040" cy="201168"/>
          </a:xfrm>
          <a:prstGeom prst="rect">
            <a:avLst/>
          </a:prstGeom>
          <a:solidFill>
            <a:srgbClr val="8B949E"/>
          </a:solidFill>
          <a:ln w="12700">
            <a:solidFill>
              <a:srgbClr val="8B94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633472" y="24780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65760" y="24505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paperless-ngx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2743200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scanned docs archive  (ro)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017520" y="2724912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74320" y="3218688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E3B34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633472" y="3282696"/>
            <a:ext cx="320040" cy="201168"/>
          </a:xfrm>
          <a:prstGeom prst="rect">
            <a:avLst/>
          </a:prstGeom>
          <a:solidFill>
            <a:srgbClr val="8B949E"/>
          </a:solidFill>
          <a:ln w="12700">
            <a:solidFill>
              <a:srgbClr val="8B94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633472" y="3282696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365760" y="325526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nextcloud files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3547872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joeuploads folder  (ro)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017520" y="3529584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852160" y="804672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8211312" y="868680"/>
            <a:ext cx="320040" cy="201168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211312" y="868680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rw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43600" y="84124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apache webroot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943600" y="113385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 site creation  (rw)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577840" y="1115568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852160" y="1609344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8211312" y="1673352"/>
            <a:ext cx="320040" cy="201168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8211312" y="16733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rw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5943600" y="164592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remote blog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943600" y="1938528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login creds — post on request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577840" y="1920240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5852160" y="2414016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8211312" y="2478024"/>
            <a:ext cx="320040" cy="201168"/>
          </a:xfrm>
          <a:prstGeom prst="rect">
            <a:avLst/>
          </a:prstGeom>
          <a:solidFill>
            <a:srgbClr val="BC8CF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8211312" y="2478024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5943600" y="24505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signal / whatsapp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2743200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hermes (signal) + openclaw (wa)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577840" y="2724912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5852160" y="3218688"/>
            <a:ext cx="2743200" cy="621792"/>
          </a:xfrm>
          <a:prstGeom prst="rect">
            <a:avLst/>
          </a:prstGeom>
          <a:solidFill>
            <a:srgbClr val="161B22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8211312" y="3282696"/>
            <a:ext cx="320040" cy="201168"/>
          </a:xfrm>
          <a:prstGeom prst="rect">
            <a:avLst/>
          </a:prstGeom>
          <a:solidFill>
            <a:srgbClr val="8B949E"/>
          </a:solidFill>
          <a:ln w="12700">
            <a:solidFill>
              <a:srgbClr val="8B94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211312" y="3282696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5943600" y="325526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comfy outputs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5943600" y="3547872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 image pipeline  (ro)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5577840" y="3529584"/>
            <a:ext cx="548640" cy="0"/>
          </a:xfrm>
          <a:prstGeom prst="line">
            <a:avLst/>
          </a:prstGeom>
          <a:noFill/>
          <a:ln w="9525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383280" y="292608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tools via mcpo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ai stack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1463040" cy="402336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920240" y="914400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029968" y="914400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glm4.7  via ollama on v100-worker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08176"/>
            <a:ext cx="1463040" cy="402336"/>
          </a:xfrm>
          <a:prstGeom prst="rect">
            <a:avLst/>
          </a:prstGeom>
          <a:solidFill>
            <a:srgbClr val="58A6FF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408176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EMBEDDING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920240" y="1408176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029968" y="1408176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nomic-embed-text  →  qdrant vector store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901952"/>
            <a:ext cx="1463040" cy="402336"/>
          </a:xfrm>
          <a:prstGeom prst="rect">
            <a:avLst/>
          </a:prstGeom>
          <a:solidFill>
            <a:srgbClr val="F0883E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1901952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VISION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920240" y="1901952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29968" y="1901952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granite3.2-vision  (paperless-ai tagging)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2395728"/>
            <a:ext cx="1463040" cy="402336"/>
          </a:xfrm>
          <a:prstGeom prst="rect">
            <a:avLst/>
          </a:prstGeom>
          <a:solidFill>
            <a:srgbClr val="BC8CF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395728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920240" y="2395728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029968" y="2395728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whisper  on v100-worker:9001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2889504"/>
            <a:ext cx="1463040" cy="402336"/>
          </a:xfrm>
          <a:prstGeom prst="rect">
            <a:avLst/>
          </a:prstGeom>
          <a:solidFill>
            <a:srgbClr val="E3B341"/>
          </a:solidFill>
          <a:ln w="12700">
            <a:solidFill>
              <a:srgbClr val="E3B34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65760" y="2889504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920240" y="2889504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029968" y="2889504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kokoro-fastapi-gpu  (af_heart voice)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3383280"/>
            <a:ext cx="1463040" cy="402336"/>
          </a:xfrm>
          <a:prstGeom prst="rect">
            <a:avLst/>
          </a:prstGeom>
          <a:solidFill>
            <a:srgbClr val="F85149"/>
          </a:solidFill>
          <a:ln w="12700">
            <a:solidFill>
              <a:srgbClr val="F851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5760" y="3383280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IMAGE GEN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920240" y="3383280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029968" y="3383280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comfyui  gpu-accelerated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365760" y="3877056"/>
            <a:ext cx="1463040" cy="402336"/>
          </a:xfrm>
          <a:prstGeom prst="rect">
            <a:avLst/>
          </a:prstGeom>
          <a:solidFill>
            <a:srgbClr val="58A6FF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65760" y="3877056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RAG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920240" y="3877056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029968" y="3877056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hybrid search  (dense + keyword)  top_k=5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65760" y="4370832"/>
            <a:ext cx="1463040" cy="402336"/>
          </a:xfrm>
          <a:prstGeom prst="rect">
            <a:avLst/>
          </a:prstGeom>
          <a:solidFill>
            <a:srgbClr val="8B949E"/>
          </a:solidFill>
          <a:ln w="12700">
            <a:solidFill>
              <a:srgbClr val="8B94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65760" y="4370832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TOOL BRIDGE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1920240" y="4370832"/>
            <a:ext cx="6858000" cy="402336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2029968" y="4370832"/>
            <a:ext cx="66385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mcpo  (mcp → openapi)  port 8006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508760" y="201168"/>
            <a:ext cx="7269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 website from whatsapp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12064" cy="512064"/>
          </a:xfrm>
          <a:prstGeom prst="ellipse">
            <a:avLst/>
          </a:prstGeom>
          <a:solidFill>
            <a:srgbClr val="58A6FF"/>
          </a:solidFill>
          <a:ln w="12700">
            <a:solidFill>
              <a:srgbClr val="58A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24128" y="950976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bill takes a selfie and/or photo of the attendees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1792" y="1444752"/>
            <a:ext cx="0" cy="256032"/>
          </a:xfrm>
          <a:prstGeom prst="line">
            <a:avLst/>
          </a:prstGeom>
          <a:noFill/>
          <a:ln w="12700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1719072"/>
            <a:ext cx="512064" cy="512064"/>
          </a:xfrm>
          <a:prstGeom prst="ellipse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719072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24128" y="175564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bill texts joe on whatsapp: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65760" y="2395728"/>
            <a:ext cx="8412480" cy="2359152"/>
          </a:xfrm>
          <a:prstGeom prst="rect">
            <a:avLst/>
          </a:prstGeom>
          <a:solidFill>
            <a:srgbClr val="0D1F0D"/>
          </a:solidFill>
          <a:ln w="19050">
            <a:solidFill>
              <a:srgbClr val="3FB950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2395728"/>
            <a:ext cx="64008" cy="2359152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" y="2487168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"Create a new file in your webroot directory called demo.html.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2907792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 that file create a website that includes the latest image file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94360" y="3328416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 your whatsappfiles directory. The site should greet the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94360" y="3749040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attendees of OpenClaw LA's 5/27 meeting. Use a dark theme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4360" y="4169664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background with colorful accents."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508760" y="201168"/>
            <a:ext cx="7269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 website from whatsapp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566928" cy="566928"/>
          </a:xfrm>
          <a:prstGeom prst="ellipse">
            <a:avLst/>
          </a:prstGeom>
          <a:solidFill>
            <a:srgbClr val="F0883E"/>
          </a:solidFill>
          <a:ln w="12700">
            <a:solidFill>
              <a:srgbClr val="F088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9224" y="1591056"/>
            <a:ext cx="0" cy="676656"/>
          </a:xfrm>
          <a:prstGeom prst="line">
            <a:avLst/>
          </a:prstGeom>
          <a:noFill/>
          <a:ln w="12700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78992" y="1024128"/>
            <a:ext cx="7635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 writes html + css + js into /webroot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78992" y="1536192"/>
            <a:ext cx="7635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using mcpo tools — file access, image from whatsapp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267712"/>
            <a:ext cx="566928" cy="566928"/>
          </a:xfrm>
          <a:prstGeom prst="ellipse">
            <a:avLst/>
          </a:prstGeom>
          <a:solidFill>
            <a:srgbClr val="BC8CF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226771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49224" y="2852928"/>
            <a:ext cx="0" cy="676656"/>
          </a:xfrm>
          <a:prstGeom prst="line">
            <a:avLst/>
          </a:prstGeom>
          <a:noFill/>
          <a:ln w="12700">
            <a:solidFill>
              <a:srgbClr val="30363D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78992" y="2286000"/>
            <a:ext cx="7635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cloudflare tunnel exposes site live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78992" y="2798064"/>
            <a:ext cx="7635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 port forwarding needed — secure tunnel already running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529584"/>
            <a:ext cx="566928" cy="566928"/>
          </a:xfrm>
          <a:prstGeom prst="ellipse">
            <a:avLst/>
          </a:prstGeom>
          <a:solidFill>
            <a:srgbClr val="E3B341"/>
          </a:solidFill>
          <a:ln w="12700">
            <a:solidFill>
              <a:srgbClr val="E3B34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35295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78992" y="3547872"/>
            <a:ext cx="7635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 open it in the browser — live!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078992" y="4059936"/>
            <a:ext cx="7635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scan the QR on the next slide</a:t>
            </a:r>
            <a:endParaRPr lang="en-US" sz="1200" dirty="0"/>
          </a:p>
        </p:txBody>
      </p:sp>
      <p:sp>
        <p:nvSpPr>
          <p:cNvPr id="19" name="Shape 19"/>
          <p:cNvSpPr/>
          <p:nvPr/>
        </p:nvSpPr>
        <p:spPr>
          <a:xfrm>
            <a:off x="365760" y="4681728"/>
            <a:ext cx="8412480" cy="292608"/>
          </a:xfrm>
          <a:prstGeom prst="rect">
            <a:avLst/>
          </a:prstGeom>
          <a:solidFill>
            <a:srgbClr val="0A1A0A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20"/>
          <p:cNvSpPr/>
          <p:nvPr/>
        </p:nvSpPr>
        <p:spPr>
          <a:xfrm>
            <a:off x="365760" y="4681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FB95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joe is building the site now  //  scan when the link appears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508760" y="201168"/>
            <a:ext cx="7269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scan when ready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651760" y="804672"/>
            <a:ext cx="3840480" cy="3840480"/>
          </a:xfrm>
          <a:prstGeom prst="rect">
            <a:avLst/>
          </a:prstGeom>
          <a:solidFill>
            <a:srgbClr val="161B22"/>
          </a:solidFill>
          <a:ln w="31750">
            <a:solidFill>
              <a:srgbClr val="3FB950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651760" y="804672"/>
            <a:ext cx="347472" cy="347472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144768" y="804672"/>
            <a:ext cx="347472" cy="347472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651760" y="4297680"/>
            <a:ext cx="347472" cy="347472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144768" y="4297680"/>
            <a:ext cx="347472" cy="347472"/>
          </a:xfrm>
          <a:prstGeom prst="rect">
            <a:avLst/>
          </a:prstGeom>
          <a:solidFill>
            <a:srgbClr val="3FB950"/>
          </a:solidFill>
          <a:ln w="12700">
            <a:solidFill>
              <a:srgbClr val="3FB9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51760" y="226405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QR CODE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651760" y="303215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036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 your link here</a:t>
            </a:r>
            <a:endParaRPr lang="en-US" sz="13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A6F3313-7FA4-1E86-1E3A-39BCD0FFD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8425" y="804672"/>
            <a:ext cx="3832561" cy="38404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solidFill>
            <a:srgbClr val="BC8CFF"/>
          </a:solidFill>
          <a:ln w="12700">
            <a:solidFill>
              <a:srgbClr val="BC8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1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508760" y="201168"/>
            <a:ext cx="7269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0F6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article summary → obsidian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3931920" cy="37947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914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BC8C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it works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send joe a url or paste article text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828800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joe reads the full article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30428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summarizes key points, extracts links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77977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writes markdown note to the rw folder: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3255264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  /Interesting tech Summaries...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3730752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note appears instantly in obsidian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0" y="822960"/>
            <a:ext cx="4206240" cy="37947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09160" y="914400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58A6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why it matters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09160" y="1353312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obsidian indexer embeds notes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09160" y="1828800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→ qdrant vector store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09160" y="2304288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open-webui RAG searches them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9160" y="2779776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joe can answer questions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09160" y="3255264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BC8C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  about your own notes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09160" y="3730752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›  your knowledge base grows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878</Words>
  <Application>Microsoft Office PowerPoint</Application>
  <PresentationFormat>On-screen Show (16:9)</PresentationFormat>
  <Paragraphs>188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Joe Penclaw — My OpenClaw Daily Driver</dc:title>
  <dc:subject>PptxGenJS Presentation</dc:subject>
  <dc:creator>Bill Kreutinger</dc:creator>
  <cp:lastModifiedBy>Bill Kreutinger</cp:lastModifiedBy>
  <cp:revision>2</cp:revision>
  <dcterms:created xsi:type="dcterms:W3CDTF">2026-05-25T09:14:23Z</dcterms:created>
  <dcterms:modified xsi:type="dcterms:W3CDTF">2026-05-26T17:17:11Z</dcterms:modified>
</cp:coreProperties>
</file>